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4" r:id="rId1"/>
  </p:sldMasterIdLst>
  <p:sldIdLst>
    <p:sldId id="264" r:id="rId2"/>
  </p:sldIdLst>
  <p:sldSz cx="9144000" cy="6858000" type="screen4x3"/>
  <p:notesSz cx="6858000" cy="9737725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6BC196E-A76C-4E36-9522-9EACAFF49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69A1217-7870-4674-8226-5EBBBAF8AE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50C97F-5A9D-4F41-A861-77BFD9CB8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162BF77-AC1C-4E2D-A38C-83E02D348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20E1012-EF30-45CC-B69E-C7E9514F2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77641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B3DBB9A-942D-4135-B6B3-C6B603578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507AD144-A5B1-4D8C-932E-89627FF1A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1240B80-DF83-4204-8BD4-B8F5FB3F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48C69B0-4749-417B-9494-AB771F3F4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A823C2D-121A-435C-87B0-D90AD5D03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369329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A15A02B-3C6A-4221-9353-263771A1EE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8B43F14B-FE9F-49A6-B82C-55B6A7600A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95BC070-116F-421B-8326-3B709B467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021CDA1-3E49-4CDE-9C25-E39A32481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61B0FF8-A7A6-4905-B8B3-A50E4DCE9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212097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7C13B13-C0BB-4391-B559-B63475BF8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3573DE8-69F4-4B76-A9F6-C8DBFE3F9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E70FB6D-A063-405D-82CA-1AA8F02C9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0CDB9D7-3F1C-4619-9CBD-CAECFCDD9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94EAF1F-BC84-44C3-ACCF-5066D883A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1434271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CC66F99-9C58-4914-BEE9-736655D9F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7D167646-F0A5-43A2-918B-56319B029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E94A42D-3A68-480A-9AB3-58088A604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58F4593-ECD2-4B32-9C42-915CE3E58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1E7BC18-7B1E-4343-9186-CA357FC9E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336613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1E78C51-B6B5-4053-AF0B-6615FEAC2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BAE29CE-80B2-4695-B09F-7F7373C72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02A92F0-D8EE-49E0-84D5-63F6DC0AF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A444494-D42C-496B-B081-233EAF4EC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C13BC01-1F77-4D32-B08D-F202FB31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FCB2A56-1C5E-4B9F-ADE0-195372B24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334525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CD269F0-7F4C-47EE-B35D-B42ECB168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3027C52-4D02-4F88-8A20-E43B0CCA9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8465B7AA-494A-492F-811D-CE624BE3A7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157FBC34-0824-4360-AF78-ECD280060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CD94FE53-8A03-4591-A2C9-2AFE08076C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6E0E323A-D6E8-47FC-A1F2-10FBC792C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5DCC8BB6-EDF6-4082-9114-315E6105B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D0154145-F5E1-49A1-9AF8-CBCBA002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290477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19F6BCB-3C34-4F0A-AE90-E471CE9EF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0B0AAAC-C8C2-4207-AA91-1F81D3347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9EB0D239-F525-4A49-8B4A-B41F98CBB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A9E01A32-99BF-4A90-A98F-80258084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253480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EF4BBE31-B558-4B6C-8A6D-BAD5BE708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4BD2EFC8-71D7-4FE4-B07D-E39A4CDCF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014C93FB-3212-4B88-93F9-341BF418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327576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A839449-45E8-44BD-A71C-F44E9F4AF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C1BBEAB-9FE9-4863-B99D-73D3810DF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9CCC0108-5F67-4AF3-AE4C-7E36E399B6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E4F5413E-A479-4B37-AB97-1105D7844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ACE299E4-0B44-45FF-8613-ED8DA4DB3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551E8B8-62FE-463A-93A0-44E9E0462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212514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F75A9A4-1172-41D4-81AA-A9A253F51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CC0483C7-74C5-49CD-809B-E5801A714B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V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DB9EBCD-D217-4A37-8116-E1DEFABD3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028FCEE-AA4E-41ED-A55D-8F031B17A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0AFC58D-FDAC-4AC1-B861-027B7A4F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E2BB55E-1BAE-43A6-8689-E86C30195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1022913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8F090D99-9ECB-4B8A-A04B-C28CDDF46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9721ABE-0B4A-4B5E-9084-E613107D1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B013C84-FBDB-453C-868E-5EA942978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C76E6-2245-4465-B791-67C8A55B226F}" type="datetimeFigureOut">
              <a:rPr lang="es-VE" smtClean="0"/>
              <a:pPr/>
              <a:t>22/03/2022</a:t>
            </a:fld>
            <a:endParaRPr lang="es-V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76F3036-99AA-4C43-A183-4904227A32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EC200D2-7104-4D94-B221-D3EE6D259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0B5B0-AFBC-42D2-AF70-2A0301F739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151238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954334" y="4988149"/>
            <a:ext cx="2572917" cy="65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altLang="es-VE" sz="1050" b="1" dirty="0">
                <a:latin typeface="Arial Narrow" panose="020B0606020202030204" pitchFamily="34" charset="0"/>
              </a:rPr>
              <a:t>___________________________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altLang="es-VE" sz="1500" b="1" dirty="0">
                <a:latin typeface="Arial Narrow" panose="020B0606020202030204" pitchFamily="34" charset="0"/>
              </a:rPr>
              <a:t>Dra. Yajaira Arias Murillo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altLang="es-VE" sz="1500" b="1" dirty="0">
                <a:latin typeface="Arial Narrow" panose="020B0606020202030204" pitchFamily="34" charset="0"/>
              </a:rPr>
              <a:t>Sub-Directora Académica  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306348" y="2386565"/>
            <a:ext cx="4680347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Elephant" panose="02020904090505020303" pitchFamily="18" charset="0"/>
              </a:rPr>
              <a:t>CERTIFICADO</a:t>
            </a: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1959273" y="3379839"/>
            <a:ext cx="5050631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VE" sz="1350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348221" y="3417942"/>
            <a:ext cx="603971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s-VE" sz="1500" dirty="0">
                <a:latin typeface="Coronet" pitchFamily="66" charset="0"/>
              </a:rPr>
              <a:t> </a:t>
            </a:r>
            <a:r>
              <a:rPr lang="es-ES" altLang="es-VE" sz="1500" b="1" dirty="0">
                <a:latin typeface="Arial Narrow" panose="020B0606020202030204" pitchFamily="34" charset="0"/>
              </a:rPr>
              <a:t>C.I V- (ingrese cédula de identidad)</a:t>
            </a:r>
          </a:p>
          <a:p>
            <a:pPr algn="ctr">
              <a:spcBef>
                <a:spcPct val="0"/>
              </a:spcBef>
              <a:buNone/>
            </a:pPr>
            <a:r>
              <a:rPr lang="es-ES" altLang="es-VE" sz="1500" dirty="0">
                <a:latin typeface="Lucida Bright" panose="02040602050505020304" pitchFamily="18" charset="0"/>
              </a:rPr>
              <a:t>Por Haber Participado En El Taller de Extensión Universitaria </a:t>
            </a:r>
            <a:endParaRPr lang="es-ES" altLang="es-VE" sz="1500" dirty="0">
              <a:latin typeface="Arial Narrow" panose="020B0606020202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VE" sz="1500" b="1" dirty="0">
              <a:latin typeface="Arial Narrow" panose="020B0606020202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VE" sz="1500" b="1" dirty="0">
              <a:latin typeface="Arial Narrow" panose="020B0606020202030204" pitchFamily="34" charset="0"/>
            </a:endParaRPr>
          </a:p>
        </p:txBody>
      </p:sp>
      <p:sp>
        <p:nvSpPr>
          <p:cNvPr id="19" name="11 Rectángulo"/>
          <p:cNvSpPr>
            <a:spLocks noChangeArrowheads="1"/>
          </p:cNvSpPr>
          <p:nvPr/>
        </p:nvSpPr>
        <p:spPr bwMode="auto">
          <a:xfrm>
            <a:off x="1521532" y="3915372"/>
            <a:ext cx="5872321" cy="442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es-ES" altLang="es-VE" sz="1800" b="1" dirty="0">
                <a:latin typeface="Arial Narrow" panose="020B0606020202030204" pitchFamily="34" charset="0"/>
              </a:rPr>
              <a:t> </a:t>
            </a:r>
            <a:r>
              <a:rPr lang="es-ES" altLang="es-VE" sz="2100" b="1" dirty="0">
                <a:latin typeface="Arial Narrow" panose="020B0606020202030204" pitchFamily="34" charset="0"/>
              </a:rPr>
              <a:t>“ingrese nombre del taller”</a:t>
            </a:r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57690" y="3314690"/>
            <a:ext cx="228620" cy="228620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21614" y="886794"/>
            <a:ext cx="2180933" cy="483683"/>
          </a:xfrm>
          <a:prstGeom prst="rect">
            <a:avLst/>
          </a:prstGeom>
        </p:spPr>
      </p:pic>
      <p:sp>
        <p:nvSpPr>
          <p:cNvPr id="23" name="11 Rectángulo"/>
          <p:cNvSpPr>
            <a:spLocks noChangeArrowheads="1"/>
          </p:cNvSpPr>
          <p:nvPr/>
        </p:nvSpPr>
        <p:spPr bwMode="auto">
          <a:xfrm>
            <a:off x="2142629" y="1803786"/>
            <a:ext cx="4914900" cy="525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VE" sz="1350" b="1" dirty="0">
                <a:latin typeface="Arial Narrow" panose="020B0606020202030204" pitchFamily="34" charset="0"/>
              </a:rPr>
              <a:t> </a:t>
            </a:r>
            <a:endParaRPr lang="es-ES" altLang="es-VE" sz="1200" b="1" dirty="0">
              <a:latin typeface="Arial Narrow" panose="020B0606020202030204" pitchFamily="34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s-ES" altLang="es-VE" sz="1350" b="1" dirty="0">
                <a:latin typeface="Arial Narrow" panose="020B0606020202030204" pitchFamily="34" charset="0"/>
              </a:rPr>
              <a:t>Otorga el presente:</a:t>
            </a:r>
            <a:endParaRPr lang="es-ES" altLang="es-VE" sz="1050" b="1" dirty="0">
              <a:latin typeface="Arial Narrow" panose="020B0606020202030204" pitchFamily="34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895051" y="2741513"/>
            <a:ext cx="51612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Edwardian Script ITC" panose="030303020407070D0804" pitchFamily="66" charset="0"/>
                <a:cs typeface="Aharoni" panose="02010803020104030203" pitchFamily="2" charset="-79"/>
              </a:rPr>
              <a:t>(Ingrese Nombres y Apellidos)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945380" y="5706081"/>
            <a:ext cx="4068422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VE" sz="1500" b="1" dirty="0">
                <a:latin typeface="Arial Narrow" panose="020B0606020202030204" pitchFamily="34" charset="0"/>
              </a:rPr>
              <a:t>Queda registrado bajo el N°____ Folio ___ Tomo __ </a:t>
            </a: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5013791" y="5713751"/>
            <a:ext cx="377859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VE" sz="1500" b="1" dirty="0">
                <a:latin typeface="Arial Narrow" panose="020B0606020202030204" pitchFamily="34" charset="0"/>
              </a:rPr>
              <a:t>“Calidad Educacional y Excelencia Profesional”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485243" y="4504306"/>
            <a:ext cx="192713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s-VE" sz="1500" b="1" dirty="0">
                <a:latin typeface="Arial Narrow" panose="020B0606020202030204" pitchFamily="34" charset="0"/>
              </a:rPr>
              <a:t>(Dia/</a:t>
            </a:r>
            <a:r>
              <a:rPr lang="es-ES" altLang="es-VE" sz="1500" dirty="0">
                <a:latin typeface="Arial Narrow" panose="020B0606020202030204" pitchFamily="34" charset="0"/>
              </a:rPr>
              <a:t> de / </a:t>
            </a:r>
            <a:r>
              <a:rPr lang="es-ES" altLang="es-VE" sz="1500" b="1" dirty="0">
                <a:latin typeface="Arial Narrow" panose="020B0606020202030204" pitchFamily="34" charset="0"/>
              </a:rPr>
              <a:t>Mes</a:t>
            </a:r>
            <a:r>
              <a:rPr lang="es-ES" altLang="es-VE" sz="1500" dirty="0">
                <a:latin typeface="Arial Narrow" panose="020B0606020202030204" pitchFamily="34" charset="0"/>
              </a:rPr>
              <a:t> / del </a:t>
            </a:r>
            <a:r>
              <a:rPr lang="es-ES" altLang="es-VE" sz="1500" b="1" dirty="0">
                <a:latin typeface="Arial Narrow" panose="020B0606020202030204" pitchFamily="34" charset="0"/>
              </a:rPr>
              <a:t>Año)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5472107" y="4995819"/>
            <a:ext cx="2572917" cy="667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altLang="es-VE" sz="1050" b="1" dirty="0">
                <a:latin typeface="Arial Narrow" panose="020B0606020202030204" pitchFamily="34" charset="0"/>
              </a:rPr>
              <a:t>___________________________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es-ES" sz="1600" b="1" dirty="0" smtClean="0">
                <a:latin typeface="Arial Narrow" pitchFamily="34" charset="0"/>
              </a:rPr>
              <a:t>Ing. Jessica </a:t>
            </a:r>
            <a:r>
              <a:rPr lang="es-ES" sz="1600" b="1" dirty="0" smtClean="0">
                <a:latin typeface="Arial Narrow" pitchFamily="34" charset="0"/>
              </a:rPr>
              <a:t>Toloza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altLang="es-VE" sz="1500" b="1" dirty="0" smtClean="0">
                <a:latin typeface="Arial Narrow" panose="020B0606020202030204" pitchFamily="34" charset="0"/>
              </a:rPr>
              <a:t>Jefe de Grado</a:t>
            </a:r>
            <a:endParaRPr lang="es-ES" altLang="es-VE" sz="1500" b="1" dirty="0">
              <a:latin typeface="Arial Narrow" panose="020B0606020202030204" pitchFamily="34" charset="0"/>
            </a:endParaRP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xmlns="" id="{5E97BA11-171F-4899-BBDA-F4B2F17DE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2912" y="530629"/>
            <a:ext cx="6039716" cy="13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s-VE" sz="1500" dirty="0">
                <a:latin typeface="Lucida Bright" panose="02040602050505020304" pitchFamily="18" charset="0"/>
              </a:rPr>
              <a:t> República Bolivariana de Venezuela</a:t>
            </a:r>
          </a:p>
          <a:p>
            <a:pPr algn="ctr">
              <a:spcBef>
                <a:spcPct val="0"/>
              </a:spcBef>
              <a:buNone/>
            </a:pPr>
            <a:r>
              <a:rPr lang="es-ES" altLang="es-VE" sz="1500" dirty="0">
                <a:latin typeface="Lucida Bright" panose="02040602050505020304" pitchFamily="18" charset="0"/>
              </a:rPr>
              <a:t>Instituto Universitario de Tecnología </a:t>
            </a:r>
          </a:p>
          <a:p>
            <a:pPr algn="ctr">
              <a:spcBef>
                <a:spcPct val="0"/>
              </a:spcBef>
              <a:buNone/>
            </a:pPr>
            <a:r>
              <a:rPr lang="es-ES" altLang="es-VE" sz="1500" dirty="0">
                <a:latin typeface="Lucida Bright" panose="02040602050505020304" pitchFamily="18" charset="0"/>
              </a:rPr>
              <a:t>“Antonio Ricaurte”</a:t>
            </a:r>
          </a:p>
          <a:p>
            <a:pPr algn="ctr">
              <a:spcBef>
                <a:spcPct val="0"/>
              </a:spcBef>
              <a:buNone/>
            </a:pPr>
            <a:r>
              <a:rPr lang="es-ES" altLang="es-VE" sz="1500" dirty="0">
                <a:latin typeface="Lucida Bright" panose="02040602050505020304" pitchFamily="18" charset="0"/>
              </a:rPr>
              <a:t>Extensión Universitaria</a:t>
            </a:r>
          </a:p>
          <a:p>
            <a:pPr algn="ctr">
              <a:spcBef>
                <a:spcPct val="0"/>
              </a:spcBef>
              <a:buNone/>
            </a:pPr>
            <a:r>
              <a:rPr lang="es-ES" altLang="es-VE" sz="1500" dirty="0">
                <a:latin typeface="Lucida Bright" panose="02040602050505020304" pitchFamily="18" charset="0"/>
              </a:rPr>
              <a:t>Subdirección Académica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VE" sz="1500" b="1" dirty="0">
              <a:latin typeface="Arial Narrow" panose="020B0606020202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VE" sz="1500" b="1" dirty="0">
              <a:latin typeface="Arial Narrow" panose="020B0606020202030204" pitchFamily="34" charset="0"/>
            </a:endParaRPr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xmlns="" id="{1F98BBC6-18FD-43A0-B88E-1779290A4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333" y="4247563"/>
            <a:ext cx="216694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" altLang="es-VE" sz="1500" dirty="0">
                <a:latin typeface="Arial Narrow" panose="020B0606020202030204" pitchFamily="34" charset="0"/>
              </a:rPr>
              <a:t>Horas Académicas: </a:t>
            </a:r>
            <a:r>
              <a:rPr lang="es-ES" altLang="es-VE" sz="1500" b="1" dirty="0">
                <a:latin typeface="Arial Narrow" panose="020B0606020202030204" pitchFamily="34" charset="0"/>
              </a:rPr>
              <a:t>8 Horas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0AA0131-FDBE-4DA7-BD33-40A2FF99DF5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2993" y="247517"/>
            <a:ext cx="2669129" cy="147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634092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981</TotalTime>
  <Words>102</Words>
  <Application>Microsoft Office PowerPoint</Application>
  <PresentationFormat>Presentación en pantalla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EXTENSION</dc:creator>
  <cp:lastModifiedBy>Marisol</cp:lastModifiedBy>
  <cp:revision>95</cp:revision>
  <cp:lastPrinted>2019-03-22T19:21:42Z</cp:lastPrinted>
  <dcterms:created xsi:type="dcterms:W3CDTF">2018-08-24T15:08:52Z</dcterms:created>
  <dcterms:modified xsi:type="dcterms:W3CDTF">2022-03-22T19:50:09Z</dcterms:modified>
</cp:coreProperties>
</file>